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4199-CE4C-4FD3-921E-12BE36A8F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2C253-B550-4376-AB55-5255C0003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DAF6-405E-4F80-916A-48635492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E2589-788A-4EF0-9C56-9E1315C0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C894-F1A4-4C11-9F21-A4175436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5BEC-8DB1-4118-981A-546919D6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ED073-296D-4BE0-B287-D9C63F7BE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8DF1-9C57-4EB1-8F87-E18BA9A4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456B-FD3A-4D93-B9B5-C3F02EA1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477B0-C372-4D08-B0DA-885B3FD2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55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297B1-5DB8-4B30-AE34-CA5FEFA7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F403D-3657-448D-9FB5-2D64886D6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1E84D-6D00-45FD-9E1C-894FA2E8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B8231-0728-4914-AB9A-178CC0AB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AE17-C1F7-4D4B-887B-85742EB7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1F09-8407-4626-939C-84CAD8C9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B277-4DD1-4D88-AE37-7360CDCC9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A28F9-171C-45AA-8519-AD21D89A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AE5B-72BD-4D91-A2FC-82FD58C2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0EE0C-AF67-4A8E-A509-627607E1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7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C0EF-9548-445D-BB4A-F5411DEA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6C3F6-9D82-49A2-9871-3266170F0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F5A7-3F2E-43FB-9AB2-6FAD1E58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4DAE2-88CA-4220-A892-C3EB46ED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F56F-931F-4792-9A1B-83B03202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BE9C-2634-464E-A867-941F545E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D677-44F5-4886-9DB1-55772EF27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23007-8FD0-4572-8E51-4E977080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ABBA1-2FA8-4A5B-8981-17381153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76DD5-1F90-498D-A8B1-51DE271C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590EF-4901-4F33-8AA1-FBF785B9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73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0A4A-6FB1-4E1C-B54A-7239ED58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F0D1-DCFC-4CA4-AA60-ED5CA26CF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101BB-31A1-40E1-A1B7-1EDE9DA6E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47ECD-CA9F-4BA3-A9C3-E39DC0246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1B229-C9CE-4EF5-B85B-CD2D55AC5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A3B31-84BA-4296-99B1-2DF947CD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A989E-BD8C-4458-96B6-BC6A77B4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C4A46-62A5-43FB-B734-852E7AED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9B7-AE75-430E-90D6-D80AFA9A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15EF6-F606-4B8C-ADC7-89D8185F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299E-DE76-4F16-BB0A-AAAC4F4C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0ACEC-2F7C-44A2-925F-41C76CC6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8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C22C5-DC16-46F4-8479-55BC5BA4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2B834-B7DC-4529-9010-270E60A8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9068-6842-4446-84E1-61FA4BDB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68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D5E1-B1E1-48A1-AC0B-6E03B6D8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4076-7E82-4B5D-952E-9EB5679B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AD5D1-BC4B-42C1-9B9D-A7BD55C4C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6C184-7A29-414A-B13A-73ED4149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2867-B4A1-4159-B8D2-31775782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9203-8CE0-448D-A994-20E10F16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3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0A32-C739-4BA1-BE94-25F9E425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B8B8B-4B7D-4510-ABAD-FA0C2D41F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36515-E7E6-48B3-96B5-84990858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A5A38-9D06-405D-AC99-B02698D1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AA132-792F-4100-B86C-A7CBEBDB5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A6FBB-BFB9-49F0-8595-DDF3112A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13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C39F8-34F7-4732-952D-DFD7B9C4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16CF-1D54-49AF-B351-489AA5AD1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F8EAF-2EF9-4073-B4C9-EDAC74F96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5284-52FC-4AA6-BFCE-BEAAB3ABF77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0F7E-60A3-4E22-972D-A7A3F6131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185B5-49FE-44B7-BAD8-94A81C92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9610-4AE5-477E-91DC-5F633D41EA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2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A78DF4-03AB-445B-AB5B-0F4F003A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" r="43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E3488BEE-B2E5-426E-8F5F-3577E5D8D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6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F5B154D-12F3-47C8-A2BB-B83E7ED55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104BDDDE-C716-4004-B44B-F9FA6D5DC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3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02801-73E1-480F-9EBE-142EF09B3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monitor&#10;&#10;Description automatically generated">
            <a:extLst>
              <a:ext uri="{FF2B5EF4-FFF2-40B4-BE49-F238E27FC236}">
                <a16:creationId xmlns:a16="http://schemas.microsoft.com/office/drawing/2014/main" id="{F32F60DC-C600-46BF-A4B2-FBEC28D81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3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C9EBB-C4F8-4538-903F-BB61A4BB8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7076575-A337-49CE-9A8D-86A2FE64A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2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DC8B0-0BB1-44F5-AA9D-977A7C74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0" y="9841"/>
            <a:ext cx="12073689" cy="67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3B7019-4CBC-4A7E-A4C9-C9B1D3A88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CABDF6-2F49-4664-807A-3DD97555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C1A0B0-E605-485A-92C5-A6FE3103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F4708-1916-4AD6-B396-512DAAB84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2C6A96-B6CE-42E8-B91D-88F9E7A7A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120463-84D0-4CD8-B205-B809EE275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0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7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D3F9224-8FFC-4C0A-AC0B-EF3F7898A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D296A93B-0D3E-4B73-8E07-6755C5652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7D239D-8AEE-4BFC-B3D5-4D8BE0620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5859FE6F-AFD4-4110-8BD1-962DEC653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57F99-49B7-48DA-9075-43C428D5E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4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266e8e4-5326-4e49-8735-ee90821b5f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7F25FF40C78479F52F18457CBCD22" ma:contentTypeVersion="14" ma:contentTypeDescription="Create a new document." ma:contentTypeScope="" ma:versionID="9d8d41fd8a5a9bdc22e2a4539355e170">
  <xsd:schema xmlns:xsd="http://www.w3.org/2001/XMLSchema" xmlns:xs="http://www.w3.org/2001/XMLSchema" xmlns:p="http://schemas.microsoft.com/office/2006/metadata/properties" xmlns:ns2="9266e8e4-5326-4e49-8735-ee90821b5f62" xmlns:ns3="cbd53735-d270-47bc-a066-9755e1b8be16" targetNamespace="http://schemas.microsoft.com/office/2006/metadata/properties" ma:root="true" ma:fieldsID="750311fec0a0e47e7b76b78c5878b0d4" ns2:_="" ns3:_="">
    <xsd:import namespace="9266e8e4-5326-4e49-8735-ee90821b5f62"/>
    <xsd:import namespace="cbd53735-d270-47bc-a066-9755e1b8b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6e8e4-5326-4e49-8735-ee90821b5f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53735-d270-47bc-a066-9755e1b8be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C2BDB-23F4-4EBD-9C01-928D88C8C5F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5629113-428a-4431-ab33-626284924fba"/>
    <ds:schemaRef ds:uri="http://purl.org/dc/elements/1.1/"/>
    <ds:schemaRef ds:uri="http://schemas.microsoft.com/office/2006/metadata/properties"/>
    <ds:schemaRef ds:uri="http://schemas.microsoft.com/office/2006/documentManagement/types"/>
    <ds:schemaRef ds:uri="e5cf479c-3749-4ba7-b813-7dc126b2c45f"/>
    <ds:schemaRef ds:uri="http://www.w3.org/XML/1998/namespace"/>
    <ds:schemaRef ds:uri="9266e8e4-5326-4e49-8735-ee90821b5f62"/>
  </ds:schemaRefs>
</ds:datastoreItem>
</file>

<file path=customXml/itemProps2.xml><?xml version="1.0" encoding="utf-8"?>
<ds:datastoreItem xmlns:ds="http://schemas.openxmlformats.org/officeDocument/2006/customXml" ds:itemID="{D0EFA0F7-6EDB-442B-8007-A4E09B45A3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F603A9-680F-4EA1-881C-CE317C595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6e8e4-5326-4e49-8735-ee90821b5f62"/>
    <ds:schemaRef ds:uri="cbd53735-d270-47bc-a066-9755e1b8b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Miroslava Terova</dc:creator>
  <cp:lastModifiedBy>Miroslava Terova</cp:lastModifiedBy>
  <cp:revision>2</cp:revision>
  <dcterms:created xsi:type="dcterms:W3CDTF">2020-07-01T15:38:52Z</dcterms:created>
  <dcterms:modified xsi:type="dcterms:W3CDTF">2021-10-11T15:01:36Z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0x01010023B7F25FF40C78479F52F18457CBCD22</vt:lpwstr>
  </property>
</Properties>
</file>